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4"/>
    <p:restoredTop sz="94674"/>
  </p:normalViewPr>
  <p:slideViewPr>
    <p:cSldViewPr snapToGrid="0">
      <p:cViewPr varScale="1">
        <p:scale>
          <a:sx n="216" d="100"/>
          <a:sy n="216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6C7D-72B7-B6E5-FADF-CECE099B6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3B0E5-7772-4996-8AC2-95206466D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9B0D-0F26-3649-40CA-9E813619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11BF-9BD3-E2A0-C34E-A6343F26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8D56-1018-5938-500F-BAEA3097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2279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1F3C-1674-E9E3-50A8-79C1E121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DA3A8-366A-F9EF-6F5B-7E75AA40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1D6F-BAB5-D169-8F05-5DADECEE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9B0F-273D-C1B9-1269-4B4B766E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CA0A-47B6-EE77-7854-3CDDC78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7672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F8793-EA13-4F79-8F92-DE347C8FB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D8D20-35EF-76B3-680B-DD0CA9F76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153C-5DBA-CF39-3DD3-1934B268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DC129-EA8B-C3E7-D1A0-4B06D757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091B-9222-538B-5822-06F3A76B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684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64BC-8753-30CB-CED3-73FAAB00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E2F8-2AC3-7ED6-B26B-5F29C571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DFCA3-5EC4-98B5-52D5-EE0DCD2B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C8CA-12CE-BF9B-414F-FCE9B5B5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9618-3F63-3105-1A48-A198568B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150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393C-2B1D-5CFF-67EA-BAACADBA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1F169-8D18-F0A1-E3F2-0A4F31B4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E8E7-B919-6DDD-0632-24E13891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FE898-70FE-BBAA-F056-68721FED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F780-1390-6C9E-66BF-F0FCF5BA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2978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4864-6AE0-073C-D296-F720FFB3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9832-B1D4-6D2C-A612-CBEBDAE8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7A2F-FE65-77A3-0532-4BA67712E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18853-6920-D2AD-6324-159D238E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F3F2-0B5B-F2D6-1FE4-45BC83E7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A45F-3B2B-C792-6C71-4F33240D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6066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CAD5-2DD2-3F19-E325-6B1FBDAB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70F5-E349-952B-BDE5-40D55F88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BAB7-636D-1569-03F1-DEF462FB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C00B3-DCE1-5071-25B7-44E3D82F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34BB8-CBF2-5B7B-8784-92112A4B8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015CB-B1A8-832C-CDDA-B41A8F26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340BB-0C0E-31F6-542B-FA0BF485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4827B-CFD1-5455-E8E7-CA6E4415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985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537B-44EE-8180-D6B0-5757E8B3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AF251-A42A-D3FA-9F7E-9305B956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E68DF-A22D-2633-A70D-695864F8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0E13A-E6E5-E530-9105-C7882A67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4925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9AEDD-5856-E479-5637-CEB064C1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E492C-13FC-E198-7A30-9AC93DA0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3640C-B6E4-796B-625D-33E76C67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045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A865-107D-6065-2D2F-D89D3D7D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3B4F-E915-AA83-AA2E-A83E95CE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8CE08-F6CE-9E91-E051-DB682F4A7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9AB36-A835-A98D-3C4C-33CB02CE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F1EB4-D730-9B8F-5E2E-98A84A88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14370-82DE-9537-A41F-42FE1406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3358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8961-B17F-566F-303E-8BA58B4C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77510-8291-7EC4-0300-BA4D427E8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DF226-97F2-FDC9-693C-D2CA54AF0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D0A0-93BD-9709-A9CC-35770657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12987-7B18-7299-0377-42C2BAAB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AD35-C26E-AB68-F042-70A86293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2673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BFF15-700C-E0D4-915B-AF6990B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FFE09-4E56-E48D-5EED-2A56D6B7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B6A69-CDEC-C7EB-5C95-29BEF0791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21DEB-BED0-F64D-A086-EF31BB89495D}" type="datetimeFigureOut">
              <a:rPr lang="en-HR" smtClean="0"/>
              <a:t>02.09.2025.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BFB8A-D897-ECBF-B33D-3025E09B3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525C4-1B1C-DE25-4C81-2DC67CED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320AAC-EA05-9C44-966C-18A637868C3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85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stacking wooden blocks&#10;&#10;AI-generated content may be incorrect.">
            <a:extLst>
              <a:ext uri="{FF2B5EF4-FFF2-40B4-BE49-F238E27FC236}">
                <a16:creationId xmlns:a16="http://schemas.microsoft.com/office/drawing/2014/main" id="{D15CA381-04C2-832C-3534-60B98A34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6583" cy="68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9545-F547-EA44-924C-1391D5B5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37E37-CDDE-D16E-7ABA-3CB0A2DC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196583" cy="68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 Mađor</dc:creator>
  <cp:lastModifiedBy>Ivo Mađor</cp:lastModifiedBy>
  <cp:revision>1</cp:revision>
  <dcterms:created xsi:type="dcterms:W3CDTF">2025-09-02T09:38:08Z</dcterms:created>
  <dcterms:modified xsi:type="dcterms:W3CDTF">2025-09-02T09:42:54Z</dcterms:modified>
</cp:coreProperties>
</file>